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4"/>
  </p:sldMasterIdLst>
  <p:notesMasterIdLst>
    <p:notesMasterId r:id="rId12"/>
  </p:notesMasterIdLst>
  <p:sldIdLst>
    <p:sldId id="278" r:id="rId5"/>
    <p:sldId id="411" r:id="rId6"/>
    <p:sldId id="412" r:id="rId7"/>
    <p:sldId id="416" r:id="rId8"/>
    <p:sldId id="417" r:id="rId9"/>
    <p:sldId id="418" r:id="rId10"/>
    <p:sldId id="405" r:id="rId11"/>
  </p:sldIdLst>
  <p:sldSz cx="9144000" cy="5143500" type="screen16x9"/>
  <p:notesSz cx="6858000" cy="9144000"/>
  <p:embeddedFontLst>
    <p:embeddedFont>
      <p:font typeface="Aptos Narrow" panose="020B0004020202020204" pitchFamily="34" charset="0"/>
      <p:regular r:id="rId13"/>
      <p:bold r:id="rId14"/>
      <p:italic r:id="rId15"/>
      <p:boldItalic r:id="rId16"/>
    </p:embeddedFont>
    <p:embeddedFont>
      <p:font typeface="Proxima Nova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319"/>
    <a:srgbClr val="F57D1F"/>
    <a:srgbClr val="666666"/>
    <a:srgbClr val="FFD8C5"/>
    <a:srgbClr val="CCECFF"/>
    <a:srgbClr val="FEAC8A"/>
    <a:srgbClr val="979F94"/>
    <a:srgbClr val="CCE0FF"/>
    <a:srgbClr val="F3C4A7"/>
    <a:srgbClr val="EAD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D7081A-8280-491B-9238-2483E042AF04}" v="10" dt="2025-02-03T15:29:55.636"/>
    <p1510:client id="{D825113E-8B88-468A-AFED-2C501AB08FC1}" v="31" dt="2025-02-03T14:03:36.4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1186" y="29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_alt1">
  <p:cSld name="TITLE_1">
    <p:bg>
      <p:bgPr>
        <a:solidFill>
          <a:schemeClr val="lt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 descr="shutterstock_429987889_edited.jpg"/>
          <p:cNvPicPr preferRelativeResize="0"/>
          <p:nvPr/>
        </p:nvPicPr>
        <p:blipFill rotWithShape="1">
          <a:blip r:embed="rId2">
            <a:alphaModFix/>
          </a:blip>
          <a:srcRect t="21799" b="23591"/>
          <a:stretch/>
        </p:blipFill>
        <p:spPr>
          <a:xfrm>
            <a:off x="0" y="487825"/>
            <a:ext cx="9144000" cy="465567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" name="Google Shape;87;p1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88" name="Google Shape;88;p1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17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93" name="Google Shape;93;p17">
            <a:hlinkClick r:id="rId3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4" name="Google Shape;94;p17">
            <a:hlinkClick r:id="rId3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" name="Google Shape;95;p17">
            <a:hlinkClick r:id="rId3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17">
            <a:hlinkClick r:id="rId3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tom_section_header">
  <p:cSld name="TITLE_AND_BODY_1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 rotWithShape="1">
          <a:blip r:embed="rId2">
            <a:alphaModFix/>
          </a:blip>
          <a:srcRect t="4742" b="4742"/>
          <a:stretch/>
        </p:blipFill>
        <p:spPr>
          <a:xfrm>
            <a:off x="0" y="487825"/>
            <a:ext cx="9144000" cy="465567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9900"/>
              </a:solidFill>
            </a:endParaRPr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72" name="Google Shape;72;p15">
            <a:hlinkClick r:id="rId3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" name="Google Shape;73;p15">
            <a:hlinkClick r:id="rId3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" name="Google Shape;74;p15">
            <a:hlinkClick r:id="rId3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729450" y="2056375"/>
            <a:ext cx="58875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only">
  <p:cSld name="TITLE_AND_BODY_1_2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79" name="Google Shape;79;p16">
            <a:hlinkClick r:id="rId2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0" name="Google Shape;80;p16">
            <a:hlinkClick r:id="rId2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" name="Google Shape;81;p16">
            <a:hlinkClick r:id="rId2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16">
            <a:hlinkClick r:id="rId2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729450" y="1068650"/>
            <a:ext cx="7688700" cy="10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61" r:id="rId8"/>
    <p:sldLayoutId id="2147483662" r:id="rId9"/>
    <p:sldLayoutId id="2147483663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B62F38-8B70-ED7B-F8DB-455BD2D97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ABD4BC-AFC0-4961-BBB3-3071CCEE1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534" y="4737939"/>
            <a:ext cx="232624" cy="31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9B60BBA-4B25-9124-A931-2DFB716B1C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smtClean="0">
                <a:solidFill>
                  <a:schemeClr val="bg1"/>
                </a:solidFill>
              </a:rPr>
              <a:t>1</a:t>
            </a:fld>
            <a:endParaRPr lang="it-IT" sz="1200" dirty="0">
              <a:solidFill>
                <a:schemeClr val="bg1"/>
              </a:solidFill>
            </a:endParaRPr>
          </a:p>
        </p:txBody>
      </p: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28368CC6-591D-C7C2-0E00-CBB2D146BC0E}"/>
              </a:ext>
            </a:extLst>
          </p:cNvPr>
          <p:cNvGrpSpPr/>
          <p:nvPr/>
        </p:nvGrpSpPr>
        <p:grpSpPr>
          <a:xfrm>
            <a:off x="0" y="-141317"/>
            <a:ext cx="9138416" cy="3602528"/>
            <a:chOff x="3776017" y="86683"/>
            <a:chExt cx="5237707" cy="2238011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08E4E1A3-03F2-F5E7-0A9F-F1DAF72BA5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629" r="46622"/>
            <a:stretch/>
          </p:blipFill>
          <p:spPr>
            <a:xfrm>
              <a:off x="4518332" y="90804"/>
              <a:ext cx="709702" cy="2204184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B046A56C-3A8C-FF37-ED3B-E2DCEC4907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19842"/>
            <a:stretch/>
          </p:blipFill>
          <p:spPr>
            <a:xfrm>
              <a:off x="5278004" y="90804"/>
              <a:ext cx="711834" cy="1097097"/>
            </a:xfrm>
            <a:prstGeom prst="rect">
              <a:avLst/>
            </a:prstGeom>
          </p:spPr>
        </p:pic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6535DBA4-2051-1D12-7BE4-0086245E8C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22273"/>
            <a:stretch/>
          </p:blipFill>
          <p:spPr>
            <a:xfrm>
              <a:off x="6039796" y="87221"/>
              <a:ext cx="709701" cy="1755596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348F7A7C-7837-9D72-AAED-299ECA742D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4394"/>
            <a:stretch/>
          </p:blipFill>
          <p:spPr>
            <a:xfrm>
              <a:off x="8304023" y="90804"/>
              <a:ext cx="709701" cy="1483238"/>
            </a:xfrm>
            <a:prstGeom prst="rect">
              <a:avLst/>
            </a:prstGeom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609F4F83-884E-A371-274D-3540C591D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94538" y="87221"/>
              <a:ext cx="709701" cy="1369189"/>
            </a:xfrm>
            <a:prstGeom prst="rect">
              <a:avLst/>
            </a:prstGeom>
          </p:spPr>
        </p:pic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6BD250B7-7ED1-4966-423D-530B7A79D6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13607"/>
            <a:stretch/>
          </p:blipFill>
          <p:spPr>
            <a:xfrm>
              <a:off x="7549280" y="86683"/>
              <a:ext cx="712103" cy="1691806"/>
            </a:xfrm>
            <a:prstGeom prst="rect">
              <a:avLst/>
            </a:prstGeom>
          </p:spPr>
        </p:pic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3345B822-5CC3-C3E6-0A91-03F511803C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73506"/>
            <a:stretch/>
          </p:blipFill>
          <p:spPr>
            <a:xfrm rot="10800000">
              <a:off x="3776017" y="90285"/>
              <a:ext cx="692345" cy="1331200"/>
            </a:xfrm>
            <a:prstGeom prst="rect">
              <a:avLst/>
            </a:prstGeom>
          </p:spPr>
        </p:pic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72EDABF6-F923-FC4F-BC30-BA164687737D}"/>
                </a:ext>
              </a:extLst>
            </p:cNvPr>
            <p:cNvSpPr txBox="1"/>
            <p:nvPr/>
          </p:nvSpPr>
          <p:spPr>
            <a:xfrm rot="16200000">
              <a:off x="3933504" y="936313"/>
              <a:ext cx="864070" cy="176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bg1"/>
                  </a:solidFill>
                  <a:latin typeface="Aptos Narrow" panose="020B0004020202020204" pitchFamily="34" charset="0"/>
                </a:rPr>
                <a:t>Carbon fibre</a:t>
              </a: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184A5B14-D8F1-A8CC-64DB-8287BF81FF8B}"/>
                </a:ext>
              </a:extLst>
            </p:cNvPr>
            <p:cNvSpPr txBox="1"/>
            <p:nvPr/>
          </p:nvSpPr>
          <p:spPr>
            <a:xfrm rot="16200000">
              <a:off x="4702299" y="1804597"/>
              <a:ext cx="864070" cy="176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err="1">
                  <a:solidFill>
                    <a:schemeClr val="bg1"/>
                  </a:solidFill>
                  <a:latin typeface="Aptos Narrow" panose="020B0004020202020204" pitchFamily="34" charset="0"/>
                </a:rPr>
                <a:t>Gasket</a:t>
              </a:r>
              <a:endParaRPr lang="it-IT" b="1" dirty="0">
                <a:solidFill>
                  <a:schemeClr val="bg1"/>
                </a:solidFill>
                <a:latin typeface="Aptos Narrow" panose="020B0004020202020204" pitchFamily="34" charset="0"/>
              </a:endParaRP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8FE9FA98-A5BB-E466-786F-107B50542833}"/>
                </a:ext>
              </a:extLst>
            </p:cNvPr>
            <p:cNvSpPr txBox="1"/>
            <p:nvPr/>
          </p:nvSpPr>
          <p:spPr>
            <a:xfrm rot="16200000">
              <a:off x="5445023" y="683753"/>
              <a:ext cx="864070" cy="176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bg1"/>
                  </a:solidFill>
                  <a:latin typeface="Aptos Narrow" panose="020B0004020202020204" pitchFamily="34" charset="0"/>
                </a:rPr>
                <a:t>Rubber </a:t>
              </a:r>
              <a:r>
                <a:rPr lang="it-IT" b="1" dirty="0" err="1">
                  <a:solidFill>
                    <a:schemeClr val="bg1"/>
                  </a:solidFill>
                  <a:latin typeface="Aptos Narrow" panose="020B0004020202020204" pitchFamily="34" charset="0"/>
                </a:rPr>
                <a:t>flooring</a:t>
              </a:r>
              <a:endParaRPr lang="it-IT" b="1" dirty="0">
                <a:solidFill>
                  <a:schemeClr val="bg1"/>
                </a:solidFill>
                <a:latin typeface="Aptos Narrow" panose="020B0004020202020204" pitchFamily="34" charset="0"/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6421FEE4-AA7B-8849-21D7-619484228468}"/>
                </a:ext>
              </a:extLst>
            </p:cNvPr>
            <p:cNvSpPr txBox="1"/>
            <p:nvPr/>
          </p:nvSpPr>
          <p:spPr>
            <a:xfrm rot="16200000">
              <a:off x="6237103" y="1333423"/>
              <a:ext cx="864070" cy="176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bg1"/>
                  </a:solidFill>
                  <a:latin typeface="Aptos Narrow" panose="020B0004020202020204" pitchFamily="34" charset="0"/>
                </a:rPr>
                <a:t>Kevlar</a:t>
              </a: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E1CF1F61-CA34-1060-670E-F3540652E797}"/>
                </a:ext>
              </a:extLst>
            </p:cNvPr>
            <p:cNvSpPr txBox="1"/>
            <p:nvPr/>
          </p:nvSpPr>
          <p:spPr>
            <a:xfrm rot="16200000">
              <a:off x="6983945" y="936312"/>
              <a:ext cx="864070" cy="176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bg1"/>
                  </a:solidFill>
                  <a:latin typeface="Aptos Narrow" panose="020B0004020202020204" pitchFamily="34" charset="0"/>
                </a:rPr>
                <a:t>Rubber</a:t>
              </a: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C2528416-5B5F-0E4E-D793-AE22D40F6B60}"/>
                </a:ext>
              </a:extLst>
            </p:cNvPr>
            <p:cNvSpPr txBox="1"/>
            <p:nvPr/>
          </p:nvSpPr>
          <p:spPr>
            <a:xfrm rot="16200000">
              <a:off x="7714779" y="1276559"/>
              <a:ext cx="864070" cy="176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err="1">
                  <a:solidFill>
                    <a:schemeClr val="bg1"/>
                  </a:solidFill>
                  <a:latin typeface="Aptos Narrow" panose="020B0004020202020204" pitchFamily="34" charset="0"/>
                </a:rPr>
                <a:t>Vulcolan</a:t>
              </a:r>
              <a:endParaRPr lang="it-IT" b="1" dirty="0">
                <a:solidFill>
                  <a:schemeClr val="bg1"/>
                </a:solidFill>
                <a:latin typeface="Aptos Narrow" panose="020B0004020202020204" pitchFamily="34" charset="0"/>
              </a:endParaRPr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3F98AF80-01D7-3C20-931A-EBBAA6063C6D}"/>
                </a:ext>
              </a:extLst>
            </p:cNvPr>
            <p:cNvSpPr txBox="1"/>
            <p:nvPr/>
          </p:nvSpPr>
          <p:spPr>
            <a:xfrm rot="16200000">
              <a:off x="8478464" y="1092445"/>
              <a:ext cx="864070" cy="176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err="1">
                  <a:solidFill>
                    <a:schemeClr val="bg1"/>
                  </a:solidFill>
                  <a:latin typeface="Aptos Narrow" panose="020B0004020202020204" pitchFamily="34" charset="0"/>
                </a:rPr>
                <a:t>Foam</a:t>
              </a:r>
              <a:endParaRPr lang="it-IT" b="1" dirty="0">
                <a:solidFill>
                  <a:schemeClr val="bg1"/>
                </a:solidFill>
                <a:latin typeface="Aptos Narrow" panose="020B0004020202020204" pitchFamily="34" charset="0"/>
              </a:endParaRPr>
            </a:p>
          </p:txBody>
        </p:sp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B96EEF2-184A-2BEA-6CD8-08592D0DFAD9}"/>
              </a:ext>
            </a:extLst>
          </p:cNvPr>
          <p:cNvSpPr txBox="1"/>
          <p:nvPr/>
        </p:nvSpPr>
        <p:spPr>
          <a:xfrm>
            <a:off x="3241552" y="3194843"/>
            <a:ext cx="52260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dk1"/>
              </a:buClr>
              <a:buSzPts val="2800"/>
            </a:pPr>
            <a:r>
              <a:rPr lang="it-IT" sz="4800" dirty="0">
                <a:solidFill>
                  <a:schemeClr val="tx1"/>
                </a:solidFill>
                <a:latin typeface="Aptos Narrow" panose="020B0004020202020204" pitchFamily="34" charset="0"/>
                <a:sym typeface="Proxima Nova"/>
              </a:rPr>
              <a:t>AUTOMOTIVE </a:t>
            </a:r>
          </a:p>
          <a:p>
            <a:pPr algn="ctr">
              <a:buClr>
                <a:schemeClr val="dk1"/>
              </a:buClr>
              <a:buSzPts val="2800"/>
            </a:pPr>
            <a:r>
              <a:rPr lang="it-IT" sz="4800" dirty="0">
                <a:solidFill>
                  <a:schemeClr val="tx1"/>
                </a:solidFill>
                <a:latin typeface="Aptos Narrow" panose="020B0004020202020204" pitchFamily="34" charset="0"/>
                <a:sym typeface="Proxima Nova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4244599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F0C76F-3FC2-C99A-B910-36A01F72B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78A032F-D7D7-94DE-6479-115B0914A5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smtClean="0">
                <a:solidFill>
                  <a:schemeClr val="bg1"/>
                </a:solidFill>
              </a:rPr>
              <a:t>2</a:t>
            </a:fld>
            <a:endParaRPr lang="it-IT" sz="1200">
              <a:solidFill>
                <a:schemeClr val="bg1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C19B27E-DA43-E3D7-067D-415E12A5710E}"/>
              </a:ext>
            </a:extLst>
          </p:cNvPr>
          <p:cNvSpPr txBox="1"/>
          <p:nvPr/>
        </p:nvSpPr>
        <p:spPr>
          <a:xfrm>
            <a:off x="5905452" y="1986975"/>
            <a:ext cx="3555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dk1"/>
              </a:buClr>
              <a:buSzPts val="2800"/>
            </a:pPr>
            <a:r>
              <a:rPr lang="it-IT" sz="3200" dirty="0">
                <a:solidFill>
                  <a:schemeClr val="tx1"/>
                </a:solidFill>
                <a:latin typeface="Aptos Narrow" panose="020B0004020202020204" pitchFamily="34" charset="0"/>
                <a:sym typeface="Proxima Nova"/>
              </a:rPr>
              <a:t>Car </a:t>
            </a:r>
            <a:r>
              <a:rPr lang="it-IT" sz="3200" dirty="0" err="1">
                <a:solidFill>
                  <a:schemeClr val="tx1"/>
                </a:solidFill>
                <a:latin typeface="Aptos Narrow" panose="020B0004020202020204" pitchFamily="34" charset="0"/>
                <a:sym typeface="Proxima Nova"/>
              </a:rPr>
              <a:t>interior</a:t>
            </a:r>
            <a:endParaRPr lang="it-IT" sz="3200" b="1" dirty="0">
              <a:latin typeface="Aptos Narrow" panose="020B0004020202020204" pitchFamily="34" charset="0"/>
              <a:sym typeface="Proxima Nova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70374829-72A8-39A7-D5FD-2FC5EB9B8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6169"/>
            <a:ext cx="5668166" cy="3667637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90B916F-C0F6-F465-E4B8-CC61CF4D8697}"/>
              </a:ext>
            </a:extLst>
          </p:cNvPr>
          <p:cNvSpPr txBox="1"/>
          <p:nvPr/>
        </p:nvSpPr>
        <p:spPr>
          <a:xfrm>
            <a:off x="69157" y="66502"/>
            <a:ext cx="3555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dk1"/>
              </a:buClr>
              <a:buSzPts val="2800"/>
            </a:pPr>
            <a:r>
              <a:rPr lang="it-IT" sz="3200" b="1" dirty="0">
                <a:solidFill>
                  <a:schemeClr val="tx1"/>
                </a:solidFill>
                <a:latin typeface="Aptos Narrow" panose="020B0004020202020204" pitchFamily="34" charset="0"/>
                <a:sym typeface="Proxima Nova"/>
              </a:rPr>
              <a:t>Automotive</a:t>
            </a:r>
            <a:endParaRPr lang="it-IT" sz="3200" b="1" dirty="0">
              <a:latin typeface="Aptos Narrow" panose="020B0004020202020204" pitchFamily="34" charset="0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482945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C22CE-4566-5975-AB44-46BC5C1EA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BA195E-3CCC-1098-6993-023CCCB65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614" y="4737939"/>
            <a:ext cx="232624" cy="31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ADE52D2-CA25-53EE-14CB-58E3706344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smtClean="0">
                <a:solidFill>
                  <a:schemeClr val="bg1"/>
                </a:solidFill>
              </a:rPr>
              <a:t>3</a:t>
            </a:fld>
            <a:endParaRPr lang="it-IT" sz="1200">
              <a:solidFill>
                <a:schemeClr val="bg1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EDEA5F2-9A8F-CAD8-9884-8D6BE7AD7053}"/>
              </a:ext>
            </a:extLst>
          </p:cNvPr>
          <p:cNvSpPr txBox="1"/>
          <p:nvPr/>
        </p:nvSpPr>
        <p:spPr>
          <a:xfrm>
            <a:off x="69157" y="66502"/>
            <a:ext cx="3555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dk1"/>
              </a:buClr>
              <a:buSzPts val="2800"/>
            </a:pPr>
            <a:r>
              <a:rPr lang="it-IT" sz="3200" dirty="0">
                <a:solidFill>
                  <a:schemeClr val="tx1"/>
                </a:solidFill>
                <a:latin typeface="Aptos Narrow" panose="020B0004020202020204" pitchFamily="34" charset="0"/>
                <a:sym typeface="Proxima Nova"/>
              </a:rPr>
              <a:t>1°Solution</a:t>
            </a:r>
            <a:endParaRPr lang="it-IT" sz="3200" b="1" dirty="0">
              <a:latin typeface="Aptos Narrow" panose="020B0004020202020204" pitchFamily="34" charset="0"/>
              <a:sym typeface="Proxima Nova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D17459F-3FDA-E8FC-DA72-08728F3A7269}"/>
              </a:ext>
            </a:extLst>
          </p:cNvPr>
          <p:cNvSpPr txBox="1"/>
          <p:nvPr/>
        </p:nvSpPr>
        <p:spPr>
          <a:xfrm>
            <a:off x="321214" y="772633"/>
            <a:ext cx="867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kern="100" dirty="0">
                <a:solidFill>
                  <a:srgbClr val="C0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Flex 3026 2H B3</a:t>
            </a:r>
            <a:endParaRPr lang="it-IT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F0B1427-6F0E-2720-FA90-717F99BEE542}"/>
              </a:ext>
            </a:extLst>
          </p:cNvPr>
          <p:cNvSpPr txBox="1"/>
          <p:nvPr/>
        </p:nvSpPr>
        <p:spPr>
          <a:xfrm>
            <a:off x="349135" y="1237154"/>
            <a:ext cx="5022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</a:t>
            </a:r>
            <a:r>
              <a:rPr lang="it-IT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solution</a:t>
            </a:r>
            <a:r>
              <a:rPr lang="it-IT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</a:t>
            </a:r>
            <a:r>
              <a:rPr lang="it-IT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ok for large </a:t>
            </a:r>
            <a:r>
              <a:rPr lang="it-IT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pieces</a:t>
            </a:r>
            <a:r>
              <a:rPr lang="it-IT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Car </a:t>
            </a:r>
            <a:r>
              <a:rPr lang="it-IT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seats</a:t>
            </a:r>
            <a:r>
              <a:rPr lang="it-IT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or </a:t>
            </a:r>
            <a:r>
              <a:rPr lang="it-IT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deashborad</a:t>
            </a:r>
            <a:r>
              <a:rPr lang="it-IT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it-IT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D1B1DB33-41D3-4989-7128-3461E21EB5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91"/>
          <a:stretch/>
        </p:blipFill>
        <p:spPr>
          <a:xfrm>
            <a:off x="571500" y="2156055"/>
            <a:ext cx="8001000" cy="201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85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49089-3B7A-DBB3-220A-02510C1D0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EDBF44-79FD-0BF8-5D6C-54DF80A8D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614" y="4737939"/>
            <a:ext cx="232624" cy="31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0A95483-82ED-5C9F-404F-B56FFD091A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smtClean="0">
                <a:solidFill>
                  <a:schemeClr val="bg1"/>
                </a:solidFill>
              </a:rPr>
              <a:t>4</a:t>
            </a:fld>
            <a:endParaRPr lang="it-IT" sz="1200">
              <a:solidFill>
                <a:schemeClr val="bg1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D25BC6F-8C3F-4D50-D837-8A108DD86BB7}"/>
              </a:ext>
            </a:extLst>
          </p:cNvPr>
          <p:cNvSpPr txBox="1"/>
          <p:nvPr/>
        </p:nvSpPr>
        <p:spPr>
          <a:xfrm>
            <a:off x="69157" y="66502"/>
            <a:ext cx="3555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dk1"/>
              </a:buClr>
              <a:buSzPts val="2800"/>
            </a:pPr>
            <a:r>
              <a:rPr lang="it-IT" sz="3200" dirty="0">
                <a:solidFill>
                  <a:schemeClr val="tx1"/>
                </a:solidFill>
                <a:latin typeface="Aptos Narrow" panose="020B0004020202020204" pitchFamily="34" charset="0"/>
                <a:sym typeface="Proxima Nova"/>
              </a:rPr>
              <a:t>1°Solution</a:t>
            </a:r>
            <a:endParaRPr lang="it-IT" sz="3200" b="1" dirty="0">
              <a:latin typeface="Aptos Narrow" panose="020B0004020202020204" pitchFamily="34" charset="0"/>
              <a:sym typeface="Proxima Nova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2CE0051-EBB0-A1B6-D8C7-61CF6E6C4FDD}"/>
              </a:ext>
            </a:extLst>
          </p:cNvPr>
          <p:cNvSpPr txBox="1"/>
          <p:nvPr/>
        </p:nvSpPr>
        <p:spPr>
          <a:xfrm>
            <a:off x="321214" y="772633"/>
            <a:ext cx="867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kern="100" dirty="0">
                <a:solidFill>
                  <a:srgbClr val="C0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Flex 3026 2H B3</a:t>
            </a:r>
            <a:endParaRPr lang="it-IT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11683C5-6ABF-F1F1-C4B6-499F775A0603}"/>
              </a:ext>
            </a:extLst>
          </p:cNvPr>
          <p:cNvSpPr txBox="1"/>
          <p:nvPr/>
        </p:nvSpPr>
        <p:spPr>
          <a:xfrm>
            <a:off x="229374" y="2021679"/>
            <a:ext cx="35551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 Scanner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Interactive nesting </a:t>
            </a:r>
            <a:endParaRPr lang="it-IT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Positioning check </a:t>
            </a:r>
            <a:r>
              <a:rPr lang="it-IT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 working area (</a:t>
            </a:r>
            <a:r>
              <a:rPr lang="it-IT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opt</a:t>
            </a:r>
            <a:r>
              <a:rPr lang="it-IT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Projection</a:t>
            </a:r>
            <a:r>
              <a:rPr lang="it-IT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on </a:t>
            </a:r>
            <a:r>
              <a:rPr lang="it-IT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unload</a:t>
            </a:r>
            <a:r>
              <a:rPr lang="it-IT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area (</a:t>
            </a:r>
            <a:r>
              <a:rPr lang="it-IT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opt</a:t>
            </a:r>
            <a:r>
              <a:rPr lang="it-IT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it-IT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endParaRPr lang="it-IT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930A81F-930D-50CD-3EA7-6EC28AAE4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566" y="839449"/>
            <a:ext cx="5359434" cy="373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45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428FE-32E1-0AA2-1E11-388CFF73D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235779-C609-4F8C-7F33-A779F9342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614" y="4737939"/>
            <a:ext cx="232624" cy="31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56028E9-E3A5-81E0-84CA-64E6BFE3A8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smtClean="0">
                <a:solidFill>
                  <a:schemeClr val="bg1"/>
                </a:solidFill>
              </a:rPr>
              <a:t>5</a:t>
            </a:fld>
            <a:endParaRPr lang="it-IT" sz="1200">
              <a:solidFill>
                <a:schemeClr val="bg1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9DDDEDA-D344-32FE-0506-CB862767D4A1}"/>
              </a:ext>
            </a:extLst>
          </p:cNvPr>
          <p:cNvSpPr txBox="1"/>
          <p:nvPr/>
        </p:nvSpPr>
        <p:spPr>
          <a:xfrm>
            <a:off x="69157" y="66502"/>
            <a:ext cx="3555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dk1"/>
              </a:buClr>
              <a:buSzPts val="2800"/>
            </a:pPr>
            <a:r>
              <a:rPr lang="it-IT" sz="3200" dirty="0">
                <a:solidFill>
                  <a:schemeClr val="tx1"/>
                </a:solidFill>
                <a:latin typeface="Aptos Narrow" panose="020B0004020202020204" pitchFamily="34" charset="0"/>
                <a:sym typeface="Proxima Nova"/>
              </a:rPr>
              <a:t>2°Solution</a:t>
            </a:r>
            <a:endParaRPr lang="it-IT" sz="3200" b="1" dirty="0">
              <a:latin typeface="Aptos Narrow" panose="020B0004020202020204" pitchFamily="34" charset="0"/>
              <a:sym typeface="Proxima Nova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5DDF7F9-1144-5CBA-9B7A-B305CD5F284B}"/>
              </a:ext>
            </a:extLst>
          </p:cNvPr>
          <p:cNvSpPr txBox="1"/>
          <p:nvPr/>
        </p:nvSpPr>
        <p:spPr>
          <a:xfrm>
            <a:off x="321214" y="772633"/>
            <a:ext cx="867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kern="100" dirty="0">
                <a:solidFill>
                  <a:srgbClr val="C0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Flex 3026 2H B3</a:t>
            </a:r>
            <a:endParaRPr lang="it-IT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255FB63-8434-5B9B-89F3-26FF19C4DBE0}"/>
              </a:ext>
            </a:extLst>
          </p:cNvPr>
          <p:cNvSpPr txBox="1"/>
          <p:nvPr/>
        </p:nvSpPr>
        <p:spPr>
          <a:xfrm>
            <a:off x="349135" y="1237154"/>
            <a:ext cx="8472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Three </a:t>
            </a:r>
            <a:r>
              <a:rPr lang="it-IT" b="1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indipendent</a:t>
            </a:r>
            <a:r>
              <a:rPr lang="it-IT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b="1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block</a:t>
            </a:r>
            <a:r>
              <a:rPr lang="it-IT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in line scanner. Solution </a:t>
            </a:r>
            <a:r>
              <a:rPr lang="it-IT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proposted</a:t>
            </a:r>
            <a:r>
              <a:rPr lang="it-IT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for a </a:t>
            </a:r>
            <a:r>
              <a:rPr lang="it-IT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stearing</a:t>
            </a:r>
            <a:r>
              <a:rPr lang="it-IT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wheel+upex</a:t>
            </a:r>
            <a:r>
              <a:rPr lang="it-IT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on working and </a:t>
            </a:r>
            <a:r>
              <a:rPr lang="it-IT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unloading</a:t>
            </a:r>
            <a:r>
              <a:rPr lang="it-IT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area. </a:t>
            </a:r>
            <a:endParaRPr lang="it-IT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A0349A7-E324-651F-0947-4A1190534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19" y="2388359"/>
            <a:ext cx="7859207" cy="208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587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D7793-2E7C-227A-B2D0-F5E0B9051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C2CBCA-9D07-6D5B-5581-5051D9A61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614" y="4737939"/>
            <a:ext cx="232624" cy="31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FC802A4-EA9C-474F-5422-F528129A4E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smtClean="0">
                <a:solidFill>
                  <a:schemeClr val="bg1"/>
                </a:solidFill>
              </a:rPr>
              <a:t>6</a:t>
            </a:fld>
            <a:endParaRPr lang="it-IT" sz="1200">
              <a:solidFill>
                <a:schemeClr val="bg1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F49C57A-DCE0-88C1-73DF-E4BF7C4247D6}"/>
              </a:ext>
            </a:extLst>
          </p:cNvPr>
          <p:cNvSpPr txBox="1"/>
          <p:nvPr/>
        </p:nvSpPr>
        <p:spPr>
          <a:xfrm>
            <a:off x="69157" y="66502"/>
            <a:ext cx="3555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dk1"/>
              </a:buClr>
              <a:buSzPts val="2800"/>
            </a:pPr>
            <a:r>
              <a:rPr lang="it-IT" sz="3200" dirty="0">
                <a:solidFill>
                  <a:schemeClr val="tx1"/>
                </a:solidFill>
                <a:latin typeface="Aptos Narrow" panose="020B0004020202020204" pitchFamily="34" charset="0"/>
                <a:sym typeface="Proxima Nova"/>
              </a:rPr>
              <a:t>1°Solution</a:t>
            </a:r>
            <a:endParaRPr lang="it-IT" sz="3200" b="1" dirty="0">
              <a:latin typeface="Aptos Narrow" panose="020B0004020202020204" pitchFamily="34" charset="0"/>
              <a:sym typeface="Proxima Nova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DE0C201-38DB-AA00-57BA-7D8697AD969A}"/>
              </a:ext>
            </a:extLst>
          </p:cNvPr>
          <p:cNvSpPr txBox="1"/>
          <p:nvPr/>
        </p:nvSpPr>
        <p:spPr>
          <a:xfrm>
            <a:off x="321214" y="772633"/>
            <a:ext cx="867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kern="100" dirty="0">
                <a:solidFill>
                  <a:srgbClr val="C0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Flex 3026 2H B3</a:t>
            </a:r>
            <a:endParaRPr lang="it-IT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258BB02-8A51-153F-714B-8622B4DCA23C}"/>
              </a:ext>
            </a:extLst>
          </p:cNvPr>
          <p:cNvSpPr txBox="1"/>
          <p:nvPr/>
        </p:nvSpPr>
        <p:spPr>
          <a:xfrm>
            <a:off x="383386" y="1301391"/>
            <a:ext cx="40087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line scanner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Automatic</a:t>
            </a:r>
            <a:r>
              <a:rPr lang="it-IT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nesting or </a:t>
            </a:r>
            <a:r>
              <a:rPr lang="it-IT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manual</a:t>
            </a:r>
            <a:r>
              <a:rPr lang="it-IT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before</a:t>
            </a:r>
            <a:r>
              <a:rPr lang="it-IT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cutting area </a:t>
            </a:r>
            <a:endParaRPr lang="it-IT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Positioning check </a:t>
            </a:r>
            <a:r>
              <a:rPr lang="it-IT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 working area (</a:t>
            </a:r>
            <a:r>
              <a:rPr lang="it-IT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opt</a:t>
            </a:r>
            <a:r>
              <a:rPr lang="it-IT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Projection</a:t>
            </a:r>
            <a:r>
              <a:rPr lang="it-IT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on </a:t>
            </a:r>
            <a:r>
              <a:rPr lang="it-IT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unload</a:t>
            </a:r>
            <a:r>
              <a:rPr lang="it-IT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area (</a:t>
            </a:r>
            <a:r>
              <a:rPr lang="it-IT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opt</a:t>
            </a:r>
            <a:r>
              <a:rPr lang="it-IT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Job manager (</a:t>
            </a:r>
            <a:r>
              <a:rPr lang="it-IT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opt</a:t>
            </a:r>
            <a:r>
              <a:rPr lang="it-IT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Nesting strategy (</a:t>
            </a:r>
            <a:r>
              <a:rPr lang="it-IT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opt</a:t>
            </a:r>
            <a:r>
              <a:rPr lang="it-IT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E590E38-84FF-4524-BE30-9A7FEB63E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556" y="358889"/>
            <a:ext cx="4298058" cy="297941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D967399-80C3-07B5-785F-02EC7659C6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75" y="3211567"/>
            <a:ext cx="2806171" cy="1899841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A184478-F62C-1210-758B-4C558AE6ED71}"/>
              </a:ext>
            </a:extLst>
          </p:cNvPr>
          <p:cNvSpPr txBox="1"/>
          <p:nvPr/>
        </p:nvSpPr>
        <p:spPr>
          <a:xfrm>
            <a:off x="3740046" y="4819556"/>
            <a:ext cx="4008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Indipendent</a:t>
            </a:r>
            <a:r>
              <a:rPr lang="it-IT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unloading</a:t>
            </a:r>
            <a:r>
              <a:rPr lang="it-IT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table</a:t>
            </a:r>
            <a:endParaRPr lang="it-IT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4635415-9E15-BAE0-0DAB-DAE6E7282064}"/>
              </a:ext>
            </a:extLst>
          </p:cNvPr>
          <p:cNvSpPr txBox="1"/>
          <p:nvPr/>
        </p:nvSpPr>
        <p:spPr>
          <a:xfrm>
            <a:off x="7572531" y="3364002"/>
            <a:ext cx="1998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line scanner</a:t>
            </a:r>
          </a:p>
        </p:txBody>
      </p:sp>
    </p:spTree>
    <p:extLst>
      <p:ext uri="{BB962C8B-B14F-4D97-AF65-F5344CB8AC3E}">
        <p14:creationId xmlns:p14="http://schemas.microsoft.com/office/powerpoint/2010/main" val="842550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5C4C6-0A90-21A2-FA86-C6D9821D2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8CE43E-1D83-D31A-55DD-146A2635C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534" y="4737939"/>
            <a:ext cx="232624" cy="31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45D31E5-E430-60BE-01A8-9D62CD9B20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smtClean="0">
                <a:solidFill>
                  <a:schemeClr val="bg1"/>
                </a:solidFill>
              </a:rPr>
              <a:t>7</a:t>
            </a:fld>
            <a:endParaRPr lang="it-IT" sz="1200" dirty="0">
              <a:solidFill>
                <a:schemeClr val="bg1"/>
              </a:solidFill>
            </a:endParaRPr>
          </a:p>
        </p:txBody>
      </p: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EDA184BA-2887-BAB7-68E1-AD06CD548D34}"/>
              </a:ext>
            </a:extLst>
          </p:cNvPr>
          <p:cNvGrpSpPr/>
          <p:nvPr/>
        </p:nvGrpSpPr>
        <p:grpSpPr>
          <a:xfrm>
            <a:off x="0" y="-141317"/>
            <a:ext cx="9138416" cy="3602528"/>
            <a:chOff x="3776017" y="86683"/>
            <a:chExt cx="5237707" cy="2238011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1474B730-870C-3E7C-0870-F85F547684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629" r="46622"/>
            <a:stretch/>
          </p:blipFill>
          <p:spPr>
            <a:xfrm>
              <a:off x="4518332" y="90804"/>
              <a:ext cx="709702" cy="2204184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6EBAA5F1-F2E8-3912-34E7-40A8829FB6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19842"/>
            <a:stretch/>
          </p:blipFill>
          <p:spPr>
            <a:xfrm>
              <a:off x="5278004" y="90804"/>
              <a:ext cx="711834" cy="1097097"/>
            </a:xfrm>
            <a:prstGeom prst="rect">
              <a:avLst/>
            </a:prstGeom>
          </p:spPr>
        </p:pic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7F932852-E218-5D9F-1A34-9875057459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22273"/>
            <a:stretch/>
          </p:blipFill>
          <p:spPr>
            <a:xfrm>
              <a:off x="6039796" y="87221"/>
              <a:ext cx="709701" cy="1755596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CCC8FF33-5FE6-CF89-C3DB-10B2F2FB83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4394"/>
            <a:stretch/>
          </p:blipFill>
          <p:spPr>
            <a:xfrm>
              <a:off x="8304023" y="90804"/>
              <a:ext cx="709701" cy="1483238"/>
            </a:xfrm>
            <a:prstGeom prst="rect">
              <a:avLst/>
            </a:prstGeom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14C00D38-DB22-41D8-5789-55CE4A1EB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94538" y="87221"/>
              <a:ext cx="709701" cy="1369189"/>
            </a:xfrm>
            <a:prstGeom prst="rect">
              <a:avLst/>
            </a:prstGeom>
          </p:spPr>
        </p:pic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154B531F-D66C-EAFA-13BF-FF7E7C27D6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13607"/>
            <a:stretch/>
          </p:blipFill>
          <p:spPr>
            <a:xfrm>
              <a:off x="7549280" y="86683"/>
              <a:ext cx="712103" cy="1691806"/>
            </a:xfrm>
            <a:prstGeom prst="rect">
              <a:avLst/>
            </a:prstGeom>
          </p:spPr>
        </p:pic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ACC5AE73-2FFB-027D-D6B9-80E2C92819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73506"/>
            <a:stretch/>
          </p:blipFill>
          <p:spPr>
            <a:xfrm rot="10800000">
              <a:off x="3776017" y="90285"/>
              <a:ext cx="692345" cy="1331200"/>
            </a:xfrm>
            <a:prstGeom prst="rect">
              <a:avLst/>
            </a:prstGeom>
          </p:spPr>
        </p:pic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40174508-A2CE-35A1-F5CE-C983929A1CF6}"/>
                </a:ext>
              </a:extLst>
            </p:cNvPr>
            <p:cNvSpPr txBox="1"/>
            <p:nvPr/>
          </p:nvSpPr>
          <p:spPr>
            <a:xfrm rot="16200000">
              <a:off x="3933504" y="936313"/>
              <a:ext cx="864070" cy="176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bg1"/>
                  </a:solidFill>
                  <a:latin typeface="Aptos Narrow" panose="020B0004020202020204" pitchFamily="34" charset="0"/>
                </a:rPr>
                <a:t>Carbon fibre</a:t>
              </a: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37FCE8CB-2333-94B4-16D8-3DE6CB7D9ED1}"/>
                </a:ext>
              </a:extLst>
            </p:cNvPr>
            <p:cNvSpPr txBox="1"/>
            <p:nvPr/>
          </p:nvSpPr>
          <p:spPr>
            <a:xfrm rot="16200000">
              <a:off x="4702299" y="1804597"/>
              <a:ext cx="864070" cy="176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err="1">
                  <a:solidFill>
                    <a:schemeClr val="bg1"/>
                  </a:solidFill>
                  <a:latin typeface="Aptos Narrow" panose="020B0004020202020204" pitchFamily="34" charset="0"/>
                </a:rPr>
                <a:t>Gasket</a:t>
              </a:r>
              <a:endParaRPr lang="it-IT" b="1" dirty="0">
                <a:solidFill>
                  <a:schemeClr val="bg1"/>
                </a:solidFill>
                <a:latin typeface="Aptos Narrow" panose="020B0004020202020204" pitchFamily="34" charset="0"/>
              </a:endParaRP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19E0EBC4-2A3C-B212-EE3B-E1C03E8E6877}"/>
                </a:ext>
              </a:extLst>
            </p:cNvPr>
            <p:cNvSpPr txBox="1"/>
            <p:nvPr/>
          </p:nvSpPr>
          <p:spPr>
            <a:xfrm rot="16200000">
              <a:off x="5462670" y="683753"/>
              <a:ext cx="864070" cy="176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bg1"/>
                  </a:solidFill>
                  <a:latin typeface="Aptos Narrow" panose="020B0004020202020204" pitchFamily="34" charset="0"/>
                </a:rPr>
                <a:t>Rubber </a:t>
              </a:r>
              <a:r>
                <a:rPr lang="it-IT" b="1" dirty="0" err="1">
                  <a:solidFill>
                    <a:schemeClr val="bg1"/>
                  </a:solidFill>
                  <a:latin typeface="Aptos Narrow" panose="020B0004020202020204" pitchFamily="34" charset="0"/>
                </a:rPr>
                <a:t>flooring</a:t>
              </a:r>
              <a:endParaRPr lang="it-IT" b="1" dirty="0">
                <a:solidFill>
                  <a:schemeClr val="bg1"/>
                </a:solidFill>
                <a:latin typeface="Aptos Narrow" panose="020B0004020202020204" pitchFamily="34" charset="0"/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95FEB3E0-1BBA-939B-7088-01E0F9E3458C}"/>
                </a:ext>
              </a:extLst>
            </p:cNvPr>
            <p:cNvSpPr txBox="1"/>
            <p:nvPr/>
          </p:nvSpPr>
          <p:spPr>
            <a:xfrm rot="16200000">
              <a:off x="6237103" y="1333423"/>
              <a:ext cx="864070" cy="176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bg1"/>
                  </a:solidFill>
                  <a:latin typeface="Aptos Narrow" panose="020B0004020202020204" pitchFamily="34" charset="0"/>
                </a:rPr>
                <a:t>Kevlar</a:t>
              </a: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157461F0-F080-A3E9-5D5B-BB1FD0A58981}"/>
                </a:ext>
              </a:extLst>
            </p:cNvPr>
            <p:cNvSpPr txBox="1"/>
            <p:nvPr/>
          </p:nvSpPr>
          <p:spPr>
            <a:xfrm rot="16200000">
              <a:off x="6983945" y="936312"/>
              <a:ext cx="864070" cy="176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bg1"/>
                  </a:solidFill>
                  <a:latin typeface="Aptos Narrow" panose="020B0004020202020204" pitchFamily="34" charset="0"/>
                </a:rPr>
                <a:t>Rubber</a:t>
              </a: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ADD915E6-DD34-5C1A-23E2-1E76615F3AF2}"/>
                </a:ext>
              </a:extLst>
            </p:cNvPr>
            <p:cNvSpPr txBox="1"/>
            <p:nvPr/>
          </p:nvSpPr>
          <p:spPr>
            <a:xfrm rot="16200000">
              <a:off x="7714779" y="1276559"/>
              <a:ext cx="864070" cy="176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err="1">
                  <a:solidFill>
                    <a:schemeClr val="bg1"/>
                  </a:solidFill>
                  <a:latin typeface="Aptos Narrow" panose="020B0004020202020204" pitchFamily="34" charset="0"/>
                </a:rPr>
                <a:t>Vulcolan</a:t>
              </a:r>
              <a:endParaRPr lang="it-IT" b="1" dirty="0">
                <a:solidFill>
                  <a:schemeClr val="bg1"/>
                </a:solidFill>
                <a:latin typeface="Aptos Narrow" panose="020B0004020202020204" pitchFamily="34" charset="0"/>
              </a:endParaRPr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2DFCC61E-5C6F-4D34-F502-6C47CA44E05E}"/>
                </a:ext>
              </a:extLst>
            </p:cNvPr>
            <p:cNvSpPr txBox="1"/>
            <p:nvPr/>
          </p:nvSpPr>
          <p:spPr>
            <a:xfrm rot="16200000">
              <a:off x="8478464" y="1092445"/>
              <a:ext cx="864070" cy="176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err="1">
                  <a:solidFill>
                    <a:schemeClr val="bg1"/>
                  </a:solidFill>
                  <a:latin typeface="Aptos Narrow" panose="020B0004020202020204" pitchFamily="34" charset="0"/>
                </a:rPr>
                <a:t>Foam</a:t>
              </a:r>
              <a:endParaRPr lang="it-IT" b="1" dirty="0">
                <a:solidFill>
                  <a:schemeClr val="bg1"/>
                </a:solidFill>
                <a:latin typeface="Aptos Narrow" panose="020B0004020202020204" pitchFamily="34" charset="0"/>
              </a:endParaRPr>
            </a:p>
          </p:txBody>
        </p:sp>
      </p:grp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2D01F49-F067-76FC-0DD9-2B9141C4A088}"/>
              </a:ext>
            </a:extLst>
          </p:cNvPr>
          <p:cNvSpPr txBox="1"/>
          <p:nvPr/>
        </p:nvSpPr>
        <p:spPr>
          <a:xfrm>
            <a:off x="3241552" y="3194843"/>
            <a:ext cx="5226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dk1"/>
              </a:buClr>
              <a:buSzPts val="2800"/>
            </a:pPr>
            <a:r>
              <a:rPr lang="it-IT" sz="4800" dirty="0">
                <a:solidFill>
                  <a:schemeClr val="tx1"/>
                </a:solidFill>
                <a:latin typeface="Aptos Narrow" panose="020B0004020202020204" pitchFamily="34" charset="0"/>
                <a:sym typeface="Proxima Nova"/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1419057284"/>
      </p:ext>
    </p:extLst>
  </p:cSld>
  <p:clrMapOvr>
    <a:masterClrMapping/>
  </p:clrMapOvr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FF66"/>
      </a:accent5>
      <a:accent6>
        <a:srgbClr val="FF6319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3c88487-59e6-4c3c-b0ce-f8011894b007">
      <UserInfo>
        <DisplayName>Ivan Ponti</DisplayName>
        <AccountId>12</AccountId>
        <AccountType/>
      </UserInfo>
      <UserInfo>
        <DisplayName>Marco Deambrosis</DisplayName>
        <AccountId>17</AccountId>
        <AccountType/>
      </UserInfo>
      <UserInfo>
        <DisplayName>Erika Gioè</DisplayName>
        <AccountId>22</AccountId>
        <AccountType/>
      </UserInfo>
      <UserInfo>
        <DisplayName>Pierangelo Dolera</DisplayName>
        <AccountId>19</AccountId>
        <AccountType/>
      </UserInfo>
      <UserInfo>
        <DisplayName>Simone Bottazzi</DisplayName>
        <AccountId>9</AccountId>
        <AccountType/>
      </UserInfo>
      <UserInfo>
        <DisplayName>Massimiliano Di Pietro</DisplayName>
        <AccountId>25</AccountId>
        <AccountType/>
      </UserInfo>
      <UserInfo>
        <DisplayName>Massimo Mostura</DisplayName>
        <AccountId>26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17A3DDB4E017B419B69470D1FF8E6E7" ma:contentTypeVersion="10" ma:contentTypeDescription="Creare un nuovo documento." ma:contentTypeScope="" ma:versionID="7e2d41532eb893f50502130fc9ab9d11">
  <xsd:schema xmlns:xsd="http://www.w3.org/2001/XMLSchema" xmlns:xs="http://www.w3.org/2001/XMLSchema" xmlns:p="http://schemas.microsoft.com/office/2006/metadata/properties" xmlns:ns2="77979c43-eefa-45e1-84a0-85874891b4bb" xmlns:ns3="23c88487-59e6-4c3c-b0ce-f8011894b007" targetNamespace="http://schemas.microsoft.com/office/2006/metadata/properties" ma:root="true" ma:fieldsID="c83eb88d1edde93866ed2610af6a4a69" ns2:_="" ns3:_="">
    <xsd:import namespace="77979c43-eefa-45e1-84a0-85874891b4bb"/>
    <xsd:import namespace="23c88487-59e6-4c3c-b0ce-f8011894b0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979c43-eefa-45e1-84a0-85874891b4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c88487-59e6-4c3c-b0ce-f8011894b00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B7C270-264F-44AF-A61F-3897B287B60B}">
  <ds:schemaRefs>
    <ds:schemaRef ds:uri="23c88487-59e6-4c3c-b0ce-f8011894b007"/>
    <ds:schemaRef ds:uri="77979c43-eefa-45e1-84a0-85874891b4b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EAF161D-6D8B-44C0-A7AB-361F7FF08D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F1395E-7CED-47C9-B487-28D1A9286B0D}">
  <ds:schemaRefs>
    <ds:schemaRef ds:uri="23c88487-59e6-4c3c-b0ce-f8011894b007"/>
    <ds:schemaRef ds:uri="77979c43-eefa-45e1-84a0-85874891b4b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154</Words>
  <Application>Microsoft Office PowerPoint</Application>
  <PresentationFormat>On-screen Show (16:9)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 Narrow</vt:lpstr>
      <vt:lpstr>Arial</vt:lpstr>
      <vt:lpstr>Proxima Nova</vt:lpstr>
      <vt:lpstr>Aptos</vt:lpstr>
      <vt:lpstr>Spearmint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Demo</dc:creator>
  <cp:lastModifiedBy>Steve Goellner</cp:lastModifiedBy>
  <cp:revision>12</cp:revision>
  <dcterms:modified xsi:type="dcterms:W3CDTF">2025-02-03T19:29:46Z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0x010100D17A3DDB4E017B419B69470D1FF8E6E7</vt:lpwstr>
  </property>
</Properties>
</file>